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842" r:id="rId2"/>
    <p:sldId id="954" r:id="rId3"/>
    <p:sldId id="955" r:id="rId4"/>
    <p:sldId id="956" r:id="rId5"/>
    <p:sldId id="957" r:id="rId6"/>
    <p:sldId id="7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576CD4"/>
    <a:srgbClr val="303237"/>
    <a:srgbClr val="4FD1CE"/>
    <a:srgbClr val="D2F3F2"/>
    <a:srgbClr val="000000"/>
    <a:srgbClr val="E4E7F8"/>
    <a:srgbClr val="D9D9D9"/>
    <a:srgbClr val="E77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40" autoAdjust="0"/>
    <p:restoredTop sz="96081" autoAdjust="0"/>
  </p:normalViewPr>
  <p:slideViewPr>
    <p:cSldViewPr snapToGrid="0">
      <p:cViewPr varScale="1">
        <p:scale>
          <a:sx n="94" d="100"/>
          <a:sy n="94" d="100"/>
        </p:scale>
        <p:origin x="432" y="312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7438-13D2-419A-9932-DFB9ED1638C8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542-D4F9-462D-AAE5-C725B1FDD1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1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9443-930B-41A4-21CD-2927B3E8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7CF-A45B-FB6D-B760-18BFE592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A91B-4EE8-1F73-C112-6E94C0C1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27AC-4903-1C7A-DFB1-A9D72E60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EA15-29C6-920B-4108-EE0EDC0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5236-4B4F-BDA8-124D-FC0D1BA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A50-FBD3-70C9-76FD-A3E6C29B6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467A-5511-F7F7-CD74-881094E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9695-5E7A-E938-6E3C-F03A20A8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B77A-AEB8-9460-0B2D-8438EA5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A0A9-E938-8A2F-1C26-F22547A8F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DA72-B28E-4855-D441-18BEF80D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885C-39C7-6D17-D174-81E830BC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D502-B697-0B2A-4DB3-72E0B959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9A39-5A4B-43B4-52E7-597FBB0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6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F0B-EDDA-8463-5409-4D040B1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3EB-31F0-26A8-60B3-C1C3CF41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A539-5FF9-BEC9-2C07-34D9C907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8A09-CD16-6F07-B034-616FCDD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C8B5-1337-1426-49C4-C71319E9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775-FBC1-000C-C5AC-4A08DBD7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0044-D594-1410-A255-84AE8F59F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1FA6-7A83-A1FA-D37E-9DAC54F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7A0-6902-790B-E724-441AE91B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EB3F-12F9-9E72-3E90-21C24FAF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4935-D532-EDB3-E01B-9991406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833B-EA29-159C-2B29-88E598B0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A667-A66B-338D-0A59-6FC38B87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8974-899E-0850-2630-6B22BD50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6791E-3D24-D10D-7D30-783B89D6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620A-F6C1-8869-3493-2AB1CE6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1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DFB-7C45-EDB5-5A88-35694607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AED48-2B35-577C-07BD-529467971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18C2E-BD71-CF94-2DBB-70505262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3729-92B6-FF08-8695-6B3554C06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A1D8-6F6F-35B4-A60C-4AAC709D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BF9FE-A0AB-5D08-4333-20E5852D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AE02-B5F9-6B8E-3BE3-19339C75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4AFD3-D2AF-6655-9F42-0C1359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E38-D738-75C9-D13A-4D678997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F86D2-1B78-6990-77D9-E22F03C6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FD-4BBF-BB0C-6BA2-2F0B19CA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0D545-4BED-83A0-16B7-54907106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BBBB-F93A-B2B7-C130-9F3F51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EA6F8-2967-0F0E-1206-A5113C1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4928-0F9C-43B3-D788-C9C88EA7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E6C-602F-C7E8-2C9E-DB64FA7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8539-8791-7754-2269-DBD7F5AB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24F1-A2B3-72F2-6D4F-B143EEB3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4C2F-1B07-BE90-B766-63F6DBC0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B46-8E4C-03C9-F7E5-CA7CABC1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4921-89CD-1743-623C-EA534B1A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9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123-A8F4-C02E-BC00-3F662FD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54629-0616-8E9C-C03D-EBAD57C3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EB9C9-74C0-D194-BD09-AA155E08A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3BCF-7933-9C8F-7829-648BC9E8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83DC-C214-E4CB-C8C0-08AAB83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8EBB-7FBC-E049-A4D6-76364131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CACD-B450-0B93-C13D-80986AEE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2237-F8ED-2C90-652B-182BD04B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66A9-E467-14E4-DF6E-8AABBAA3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6AC7-9535-4342-9A8D-6B6920D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F1F-778A-30BC-03DD-228496E80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.svg"/><Relationship Id="rId18" Type="http://schemas.openxmlformats.org/officeDocument/2006/relationships/image" Target="../media/image14.emf"/><Relationship Id="rId3" Type="http://schemas.openxmlformats.org/officeDocument/2006/relationships/tags" Target="../tags/tag3.xml"/><Relationship Id="rId21" Type="http://schemas.openxmlformats.org/officeDocument/2006/relationships/image" Target="../media/image17.emf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emf"/><Relationship Id="rId2" Type="http://schemas.openxmlformats.org/officeDocument/2006/relationships/tags" Target="../tags/tag2.xml"/><Relationship Id="rId16" Type="http://schemas.openxmlformats.org/officeDocument/2006/relationships/image" Target="../media/image12.emf"/><Relationship Id="rId20" Type="http://schemas.openxmlformats.org/officeDocument/2006/relationships/image" Target="../media/image16.emf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7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emf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15.emf"/><Relationship Id="rId3" Type="http://schemas.openxmlformats.org/officeDocument/2006/relationships/tags" Target="../tags/tag6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19.emf"/><Relationship Id="rId2" Type="http://schemas.openxmlformats.org/officeDocument/2006/relationships/tags" Target="../tags/tag5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2.emf"/><Relationship Id="rId10" Type="http://schemas.openxmlformats.org/officeDocument/2006/relationships/image" Target="../media/image7.svg"/><Relationship Id="rId19" Type="http://schemas.openxmlformats.org/officeDocument/2006/relationships/image" Target="../media/image16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15.emf"/><Relationship Id="rId3" Type="http://schemas.openxmlformats.org/officeDocument/2006/relationships/tags" Target="../tags/tag9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20.emf"/><Relationship Id="rId2" Type="http://schemas.openxmlformats.org/officeDocument/2006/relationships/tags" Target="../tags/tag8.xml"/><Relationship Id="rId16" Type="http://schemas.openxmlformats.org/officeDocument/2006/relationships/image" Target="../media/image13.emf"/><Relationship Id="rId20" Type="http://schemas.openxmlformats.org/officeDocument/2006/relationships/image" Target="../media/image22.emf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12.emf"/><Relationship Id="rId10" Type="http://schemas.openxmlformats.org/officeDocument/2006/relationships/image" Target="../media/image7.svg"/><Relationship Id="rId19" Type="http://schemas.openxmlformats.org/officeDocument/2006/relationships/image" Target="../media/image21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15.emf"/><Relationship Id="rId3" Type="http://schemas.openxmlformats.org/officeDocument/2006/relationships/tags" Target="../tags/tag1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23.emf"/><Relationship Id="rId2" Type="http://schemas.openxmlformats.org/officeDocument/2006/relationships/tags" Target="../tags/tag11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2.emf"/><Relationship Id="rId10" Type="http://schemas.openxmlformats.org/officeDocument/2006/relationships/image" Target="../media/image7.svg"/><Relationship Id="rId19" Type="http://schemas.openxmlformats.org/officeDocument/2006/relationships/image" Target="../media/image24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Vmoschetta@sammpo.fr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malollari@sammpo.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F9FA-9F52-8141-4B90-7AB3DCB029F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02 octobre 2025 | A000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D12DB684-02B0-6DB7-92C8-858E2438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F64F9D-26C5-1F03-699F-FD681655B9C7}"/>
              </a:ext>
            </a:extLst>
          </p:cNvPr>
          <p:cNvSpPr/>
          <p:nvPr/>
        </p:nvSpPr>
        <p:spPr>
          <a:xfrm>
            <a:off x="1514475" y="1479792"/>
            <a:ext cx="9163050" cy="3898416"/>
          </a:xfrm>
          <a:prstGeom prst="roundRect">
            <a:avLst>
              <a:gd name="adj" fmla="val 6534"/>
            </a:avLst>
          </a:prstGeom>
          <a:solidFill>
            <a:srgbClr val="FFFFFF">
              <a:alpha val="9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800" i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2B3FB-99D5-1C13-8861-C58B61311075}"/>
              </a:ext>
            </a:extLst>
          </p:cNvPr>
          <p:cNvCxnSpPr>
            <a:cxnSpLocks/>
          </p:cNvCxnSpPr>
          <p:nvPr/>
        </p:nvCxnSpPr>
        <p:spPr>
          <a:xfrm>
            <a:off x="2293586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70BCE6-7EC9-F8E8-83BB-045869AAD150}"/>
              </a:ext>
            </a:extLst>
          </p:cNvPr>
          <p:cNvCxnSpPr>
            <a:cxnSpLocks/>
          </p:cNvCxnSpPr>
          <p:nvPr/>
        </p:nvCxnSpPr>
        <p:spPr>
          <a:xfrm>
            <a:off x="7876238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square with white text and a white circle&#10;&#10;AI-generated content may be incorrect.">
            <a:extLst>
              <a:ext uri="{FF2B5EF4-FFF2-40B4-BE49-F238E27FC236}">
                <a16:creationId xmlns:a16="http://schemas.microsoft.com/office/drawing/2014/main" id="{C64784ED-5EA4-47A5-5153-062171C5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2036008"/>
            <a:ext cx="732108" cy="732592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50538-C89C-6662-7EDE-C9BA8A360FEE}"/>
              </a:ext>
            </a:extLst>
          </p:cNvPr>
          <p:cNvSpPr/>
          <p:nvPr/>
        </p:nvSpPr>
        <p:spPr>
          <a:xfrm>
            <a:off x="5525950" y="1945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1B23E-8FE1-F1AB-1F19-B7F5A7883D4C}"/>
              </a:ext>
            </a:extLst>
          </p:cNvPr>
          <p:cNvSpPr/>
          <p:nvPr/>
        </p:nvSpPr>
        <p:spPr>
          <a:xfrm>
            <a:off x="2293586" y="4080453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L’information au service de l’action 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1AA328-0521-4125-DC34-19AD94F6BE82}"/>
              </a:ext>
            </a:extLst>
          </p:cNvPr>
          <p:cNvSpPr/>
          <p:nvPr/>
        </p:nvSpPr>
        <p:spPr>
          <a:xfrm>
            <a:off x="2293586" y="3529246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Fiche d’identité des concurrents</a:t>
            </a:r>
          </a:p>
        </p:txBody>
      </p:sp>
    </p:spTree>
    <p:extLst>
      <p:ext uri="{BB962C8B-B14F-4D97-AF65-F5344CB8AC3E}">
        <p14:creationId xmlns:p14="http://schemas.microsoft.com/office/powerpoint/2010/main" val="117448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126B242F-96D5-6731-99A7-1962645CC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3C48C5-8143-62DE-90F7-C11681817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4" progId="TCLayout.ActiveDocument.1">
                  <p:embed/>
                </p:oleObj>
              </mc:Choice>
              <mc:Fallback>
                <p:oleObj name="think-cell Slide" r:id="rId8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441940905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A.L.V.A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441940905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2017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+5,4%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2017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NA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0,0%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2023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2023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-2,2%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504841"/>
            <a:chOff x="917078" y="1027336"/>
            <a:chExt cx="4068095" cy="504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d’huiles et graisses végétales et animales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d'huiles et graisses brutes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2023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88,8M€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2023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-2,0M€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0627CB5-84C5-F75C-1757-711EE27E21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7C4A62-93FB-03CE-AF67-E7FA869DDE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862F17-FACE-A0D3-F2AB-2614FAFF76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5107CD6-DE78-6CC3-79D1-6BB1F1046E0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B2DAB1C-9465-739C-72AE-5DA5A3DD36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FF08D7D-04A5-C376-C987-4494B43BF8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E146F31-56AE-5B53-A54A-23E0FB398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095751038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A.S.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095751038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2017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+7,8%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2017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+18,7%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62,6%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53,6%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504841"/>
            <a:chOff x="917078" y="1027336"/>
            <a:chExt cx="4068095" cy="504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de boissons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de vins effervescents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34,9M€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18,7M€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30C2FD5-156F-DA17-A827-ADB7175D2C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54152C-F3BF-5891-2DCE-1EFA60F737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C6C377-4C5E-63E5-79F2-6727FEBE29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FFA732E-AE8D-6766-ECB2-BABA8ED0AB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293650E-4BB7-CF00-A9DD-83A8773022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177C8FC-904A-877B-EAC4-86AE3683FF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D4905F-1065-5E8C-5668-3566DF393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493266498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ABATTOIR DE L'ORIENT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493266498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2014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+10,6%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2014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+3,6%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2,0%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0,9%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689507"/>
            <a:chOff x="917078" y="1027336"/>
            <a:chExt cx="4068095" cy="689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et préparation de produits à base de viande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de boucherie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38,2M€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0,3M€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F735CFC-CF20-67C9-3026-640EB8B4D7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773926-31AC-778C-0BF9-FEBD720698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2A00D9E-2B87-C2ED-F8D9-70F31FD4C0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917CFD-DD9B-2BDF-D237-61EAC3182D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30F66F3-6575-73F9-0FE8-956396330B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8CE908A-7CB6-9A13-B277-DD0F5932B7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9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16F5A-17B5-FFAC-E4E7-ED34D06A1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331979989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ABATTOIRS DES CRETS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331979989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2016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+9,0%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2016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+36,7%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7,7%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5,1%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689507"/>
            <a:chOff x="917078" y="1027336"/>
            <a:chExt cx="4068095" cy="689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et préparation de produits à base de viande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de boucherie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98,1M€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5,0M€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1F2FA9A-9995-9910-3BE0-E616089F5D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9FC9A7-743A-1FE6-5004-B3BD878B4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395508-6332-67DC-2E2A-C6CC3B9D96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6BD9E4-4944-7C98-EF26-3A00769CAC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C88DB-5DE4-7A1B-7B2B-92B61C1F4D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4D6A67F-3DE4-ACB3-3ECA-5A5C3F1F62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8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ry road along the side of mountains">
            <a:extLst>
              <a:ext uri="{FF2B5EF4-FFF2-40B4-BE49-F238E27FC236}">
                <a16:creationId xmlns:a16="http://schemas.microsoft.com/office/drawing/2014/main" id="{F5308F07-B49D-2B14-72C3-8E1EC119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D808BD-E320-2008-8597-189AF6CF8D08}"/>
              </a:ext>
            </a:extLst>
          </p:cNvPr>
          <p:cNvSpPr/>
          <p:nvPr/>
        </p:nvSpPr>
        <p:spPr>
          <a:xfrm>
            <a:off x="2074127" y="1328286"/>
            <a:ext cx="8043746" cy="4201428"/>
          </a:xfrm>
          <a:prstGeom prst="roundRect">
            <a:avLst>
              <a:gd name="adj" fmla="val 567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Contactez-nous</a:t>
            </a:r>
          </a:p>
          <a:p>
            <a:pPr algn="ctr"/>
            <a:endParaRPr lang="fr-FR" sz="5400" b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Vincent Moschetta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Vmoschetta@sammpo.fr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Tel. 		06 66 56 36 45</a:t>
            </a:r>
          </a:p>
          <a:p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Sibora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Malollari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: 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Smalollari@sammpo.fr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Tel. 		06 19 72 06 69</a:t>
            </a:r>
          </a:p>
        </p:txBody>
      </p:sp>
    </p:spTree>
    <p:extLst>
      <p:ext uri="{BB962C8B-B14F-4D97-AF65-F5344CB8AC3E}">
        <p14:creationId xmlns:p14="http://schemas.microsoft.com/office/powerpoint/2010/main" val="974174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heme/theme1.xml><?xml version="1.0" encoding="utf-8"?>
<a:theme xmlns:a="http://schemas.openxmlformats.org/drawingml/2006/main" name="Office Theme">
  <a:themeElements>
    <a:clrScheme name="SAMMPO 02">
      <a:dk1>
        <a:srgbClr val="1B1C1F"/>
      </a:dk1>
      <a:lt1>
        <a:sysClr val="window" lastClr="FFFFFF"/>
      </a:lt1>
      <a:dk2>
        <a:srgbClr val="20307E"/>
      </a:dk2>
      <a:lt2>
        <a:srgbClr val="F8F8FA"/>
      </a:lt2>
      <a:accent1>
        <a:srgbClr val="D6283D"/>
      </a:accent1>
      <a:accent2>
        <a:srgbClr val="457B9D"/>
      </a:accent2>
      <a:accent3>
        <a:srgbClr val="3D3D3D"/>
      </a:accent3>
      <a:accent4>
        <a:srgbClr val="2FB3B0"/>
      </a:accent4>
      <a:accent5>
        <a:srgbClr val="4A5198"/>
      </a:accent5>
      <a:accent6>
        <a:srgbClr val="70AD47"/>
      </a:accent6>
      <a:hlink>
        <a:srgbClr val="954F72"/>
      </a:hlink>
      <a:folHlink>
        <a:srgbClr val="AE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28755</TotalTime>
  <Words>615</Words>
  <Application>Microsoft Office PowerPoint</Application>
  <PresentationFormat>Widescreen</PresentationFormat>
  <Paragraphs>151</Paragraphs>
  <Slides>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Black</vt:lpstr>
      <vt:lpstr>Aptos Display</vt:lpstr>
      <vt:lpstr>Arial</vt:lpstr>
      <vt:lpstr>Lato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Moschetta</dc:creator>
  <cp:lastModifiedBy>Vincent Moschetta</cp:lastModifiedBy>
  <cp:revision>1101</cp:revision>
  <dcterms:created xsi:type="dcterms:W3CDTF">2025-05-09T11:21:43Z</dcterms:created>
  <dcterms:modified xsi:type="dcterms:W3CDTF">2025-10-02T16:33:05Z</dcterms:modified>
</cp:coreProperties>
</file>